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ila Al Maari" initials="LAM" lastIdx="1" clrIdx="0">
    <p:extLst>
      <p:ext uri="{19B8F6BF-5375-455C-9EA6-DF929625EA0E}">
        <p15:presenceInfo xmlns:p15="http://schemas.microsoft.com/office/powerpoint/2012/main" userId="Laila Al Maa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8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057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808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403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7838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477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306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5705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706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374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529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800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DE61-D01A-4413-9437-5429DB3899F0}" type="datetimeFigureOut">
              <a:rPr lang="ar-SA" smtClean="0"/>
              <a:t>16/06/1442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4F80F-E98D-4452-9347-EDDFAE336D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796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hyperlink" Target="http://www.google.ae/url?sa=i&amp;rct=j&amp;q=&amp;esrc=s&amp;source=images&amp;cd=&amp;cad=rja&amp;uact=8&amp;ved=0ahUKEwjKxYmU67_KAhVJ6RQKHYwMCk0QjRwIBw&amp;url=http://www.sinoquebec.com/portal.php?mod=view&amp;aid=50783&amp;psig=AFQjCNEMJg-Jkz1_PnU5N-6OnNJ3_lPdNQ&amp;ust=1453635165854820" TargetMode="External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image" Target="../media/image1.jpe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jpe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10" Type="http://schemas.microsoft.com/office/2007/relationships/hdphoto" Target="../media/hdphoto1.wdp"/><Relationship Id="rId19" Type="http://schemas.openxmlformats.org/officeDocument/2006/relationships/image" Target="../media/image16.jpe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E2B672-7F5B-407C-AC4F-D4097CBF6B13}"/>
              </a:ext>
            </a:extLst>
          </p:cNvPr>
          <p:cNvSpPr txBox="1"/>
          <p:nvPr/>
        </p:nvSpPr>
        <p:spPr>
          <a:xfrm>
            <a:off x="2649666" y="303937"/>
            <a:ext cx="2697233" cy="4646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2400" b="1" dirty="0">
                <a:solidFill>
                  <a:srgbClr val="C00000"/>
                </a:solidFill>
              </a:rPr>
              <a:t>القلب وصلاح الإنسان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C974D1-446D-4494-9247-763CEDCE30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403" y="6361642"/>
            <a:ext cx="809058" cy="71249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77EA3AF-1392-4D81-84CD-2E4DF6D9433D}"/>
              </a:ext>
            </a:extLst>
          </p:cNvPr>
          <p:cNvSpPr/>
          <p:nvPr/>
        </p:nvSpPr>
        <p:spPr>
          <a:xfrm>
            <a:off x="214688" y="2267213"/>
            <a:ext cx="647362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  <a:prstDash val="lgDashDot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algn="ctr"/>
            <a:r>
              <a:rPr lang="ar-AE" sz="1600" b="1" dirty="0"/>
              <a:t>قال النبي </a:t>
            </a:r>
            <a:r>
              <a:rPr lang="ar-AE" sz="1600" b="1" dirty="0">
                <a:latin typeface="Calibri" panose="020F0502020204030204" pitchFamily="34" charset="0"/>
                <a:cs typeface="Calibri" panose="020F0502020204030204" pitchFamily="34" charset="0"/>
              </a:rPr>
              <a:t>ﷺ</a:t>
            </a:r>
            <a:r>
              <a:rPr lang="ar-AE" sz="1600" b="1" dirty="0"/>
              <a:t> " إِنَّ اللَّهَ لَا يَنْظُرُ إِلَى صُوَرِكُمْ وَأَمْوَالِكُمْ  وَلَكِنْ يَنْظُرُ إِلَى قُلُوبِكُمْ وَأَعْمَالِكُمْ "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3536" y="4305712"/>
            <a:ext cx="62731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2- ضع علامة صح ( √ ) فيما يلي موضحاً  متى يحاسبنا الله ومتى لا يحاسبنا الله  ؟</a:t>
            </a:r>
          </a:p>
        </p:txBody>
      </p:sp>
      <p:sp>
        <p:nvSpPr>
          <p:cNvPr id="34" name="Rounded Rectangle 3">
            <a:extLst>
              <a:ext uri="{FF2B5EF4-FFF2-40B4-BE49-F238E27FC236}">
                <a16:creationId xmlns:a16="http://schemas.microsoft.com/office/drawing/2014/main" id="{B62DD613-F9FD-4E3B-AA19-AC0825DD74B5}"/>
              </a:ext>
            </a:extLst>
          </p:cNvPr>
          <p:cNvSpPr/>
          <p:nvPr/>
        </p:nvSpPr>
        <p:spPr>
          <a:xfrm>
            <a:off x="222361" y="945869"/>
            <a:ext cx="6229118" cy="118273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sz="1400" b="1" dirty="0">
                <a:solidFill>
                  <a:srgbClr val="C00000"/>
                </a:solidFill>
              </a:rPr>
              <a:t>أهداف الدرس :</a:t>
            </a:r>
            <a:endParaRPr lang="ar-SA" sz="1400" b="1" dirty="0">
              <a:solidFill>
                <a:srgbClr val="C00000"/>
              </a:solidFill>
            </a:endParaRPr>
          </a:p>
          <a:p>
            <a:pPr algn="r" rtl="1"/>
            <a:r>
              <a:rPr lang="ar-AE" sz="1400" b="1" dirty="0">
                <a:solidFill>
                  <a:schemeClr val="tx1"/>
                </a:solidFill>
              </a:rPr>
              <a:t>1- أن يسمع الطالب الحديث الشريف مراعياً قواعد القراءة السليمة .</a:t>
            </a:r>
          </a:p>
          <a:p>
            <a:pPr algn="r" rtl="1"/>
            <a:r>
              <a:rPr lang="ar-AE" sz="1400" b="1" dirty="0">
                <a:solidFill>
                  <a:schemeClr val="tx1"/>
                </a:solidFill>
              </a:rPr>
              <a:t>2- أن يشرح الطالب معاني مفردات الحديث الشريف .</a:t>
            </a:r>
          </a:p>
          <a:p>
            <a:pPr algn="r" rtl="1"/>
            <a:r>
              <a:rPr lang="ar-AE" sz="14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1" y="1112617"/>
            <a:ext cx="1239735" cy="78390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b="45356"/>
          <a:stretch/>
        </p:blipFill>
        <p:spPr>
          <a:xfrm>
            <a:off x="5505272" y="4852291"/>
            <a:ext cx="896673" cy="5962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389" y="4843413"/>
            <a:ext cx="1312318" cy="5093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8446" y="4801891"/>
            <a:ext cx="648786" cy="612098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5FCB46F7-EBE1-4365-BFE2-24AEF67B2D9B}"/>
              </a:ext>
            </a:extLst>
          </p:cNvPr>
          <p:cNvGrpSpPr/>
          <p:nvPr/>
        </p:nvGrpSpPr>
        <p:grpSpPr>
          <a:xfrm>
            <a:off x="5631563" y="6458291"/>
            <a:ext cx="497894" cy="568910"/>
            <a:chOff x="6923072" y="188640"/>
            <a:chExt cx="1578961" cy="2376265"/>
          </a:xfrm>
        </p:grpSpPr>
        <p:pic>
          <p:nvPicPr>
            <p:cNvPr id="50" name="Picture 8" descr="http://www.sinoquebec.com/data/attachment/portal/201508/04/103950m341c0veusj71v17.jpg">
              <a:hlinkClick r:id="rId7"/>
              <a:extLst>
                <a:ext uri="{FF2B5EF4-FFF2-40B4-BE49-F238E27FC236}">
                  <a16:creationId xmlns:a16="http://schemas.microsoft.com/office/drawing/2014/main" id="{D893C0FC-95D9-4675-B5EB-265FC9C016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94" t="1113" r="30059" b="7783"/>
            <a:stretch/>
          </p:blipFill>
          <p:spPr bwMode="auto">
            <a:xfrm>
              <a:off x="6923072" y="405257"/>
              <a:ext cx="1037035" cy="215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Cloud Callout 9">
              <a:extLst>
                <a:ext uri="{FF2B5EF4-FFF2-40B4-BE49-F238E27FC236}">
                  <a16:creationId xmlns:a16="http://schemas.microsoft.com/office/drawing/2014/main" id="{002AB7F9-0A88-4C24-B0D6-7FC0832E84DF}"/>
                </a:ext>
              </a:extLst>
            </p:cNvPr>
            <p:cNvSpPr/>
            <p:nvPr/>
          </p:nvSpPr>
          <p:spPr>
            <a:xfrm>
              <a:off x="7842389" y="188640"/>
              <a:ext cx="659644" cy="578510"/>
            </a:xfrm>
            <a:prstGeom prst="cloudCallout">
              <a:avLst>
                <a:gd name="adj1" fmla="val -66455"/>
                <a:gd name="adj2" fmla="val 4249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AE" dirty="0">
                  <a:solidFill>
                    <a:sysClr val="windowText" lastClr="000000"/>
                  </a:solidFill>
                </a:rPr>
                <a:t>$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1299" y="6497741"/>
            <a:ext cx="342938" cy="464358"/>
          </a:xfrm>
          <a:prstGeom prst="rect">
            <a:avLst/>
          </a:prstGeom>
        </p:spPr>
      </p:pic>
      <p:pic>
        <p:nvPicPr>
          <p:cNvPr id="54" name="Picture 8" descr="ÙØªÙØ¬Ø© Ø¨Ø­Ø« Ø§ÙØµÙØ± Ø¹Ù ÙÙØ³ÙÙ ÙØ§Ø±ØªÙÙ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52" y="6470440"/>
            <a:ext cx="704522" cy="4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2">
            <a:biLevel thresh="50000"/>
          </a:blip>
          <a:stretch>
            <a:fillRect/>
          </a:stretch>
        </p:blipFill>
        <p:spPr>
          <a:xfrm>
            <a:off x="4176594" y="6437338"/>
            <a:ext cx="478630" cy="475396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98601" y="6374727"/>
            <a:ext cx="568518" cy="568518"/>
          </a:xfrm>
          <a:prstGeom prst="rect">
            <a:avLst/>
          </a:prstGeom>
        </p:spPr>
      </p:pic>
      <p:pic>
        <p:nvPicPr>
          <p:cNvPr id="57" name="Picture 2">
            <a:extLst>
              <a:ext uri="{FF2B5EF4-FFF2-40B4-BE49-F238E27FC236}">
                <a16:creationId xmlns:a16="http://schemas.microsoft.com/office/drawing/2014/main" id="{E6528A80-CA6B-4B9F-8364-3C78317A6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377" y="8083961"/>
            <a:ext cx="588953" cy="76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8CF61FC0-C578-4A84-B55D-05A12C904E4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05913" y="8106349"/>
            <a:ext cx="511493" cy="74139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C1F6EEF-1E29-42DE-AACC-68421309E44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85" y="8132415"/>
            <a:ext cx="922039" cy="59068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CF836647-05B9-4E30-AC1B-670990F11212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79860" t="28954" r="1958" b="53181"/>
          <a:stretch/>
        </p:blipFill>
        <p:spPr>
          <a:xfrm>
            <a:off x="1612263" y="8018607"/>
            <a:ext cx="927535" cy="70993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C8E38813-310C-4E3C-866C-8913527DF76E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82673" t="689" r="6557" b="79449"/>
          <a:stretch/>
        </p:blipFill>
        <p:spPr>
          <a:xfrm>
            <a:off x="420941" y="7998340"/>
            <a:ext cx="595283" cy="718237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4"/>
          <a:srcRect l="3154" t="54433" r="-3154" b="1410"/>
          <a:stretch/>
        </p:blipFill>
        <p:spPr>
          <a:xfrm>
            <a:off x="4038925" y="4894398"/>
            <a:ext cx="896673" cy="481792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610309"/>
              </p:ext>
            </p:extLst>
          </p:nvPr>
        </p:nvGraphicFramePr>
        <p:xfrm>
          <a:off x="5388587" y="5734956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182710" y="5430533"/>
            <a:ext cx="1550453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طويل أم سمين والعكس</a:t>
            </a:r>
            <a:endParaRPr lang="ar-SA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3694845" y="5422674"/>
            <a:ext cx="1550453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بيضاء أم سمراء</a:t>
            </a:r>
            <a:endParaRPr lang="ar-SA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2025061" y="5414815"/>
            <a:ext cx="15744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تشبه النساء بالرجال والعكس</a:t>
            </a:r>
            <a:endParaRPr lang="ar-SA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291876" y="5406959"/>
            <a:ext cx="1581773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نمص الحواجب والوشم</a:t>
            </a:r>
            <a:endParaRPr lang="ar-SA" sz="1200" dirty="0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46522"/>
              </p:ext>
            </p:extLst>
          </p:nvPr>
        </p:nvGraphicFramePr>
        <p:xfrm>
          <a:off x="3787600" y="5736524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552654"/>
              </p:ext>
            </p:extLst>
          </p:nvPr>
        </p:nvGraphicFramePr>
        <p:xfrm>
          <a:off x="2120627" y="5738092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100843"/>
              </p:ext>
            </p:extLst>
          </p:nvPr>
        </p:nvGraphicFramePr>
        <p:xfrm>
          <a:off x="406521" y="5739660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490314"/>
              </p:ext>
            </p:extLst>
          </p:nvPr>
        </p:nvGraphicFramePr>
        <p:xfrm>
          <a:off x="5390159" y="7310801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5388587" y="6997604"/>
            <a:ext cx="1346148" cy="285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غني أو فقير</a:t>
            </a:r>
            <a:endParaRPr lang="ar-SA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3696417" y="6998519"/>
            <a:ext cx="1550453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يحصل على المال بالسرقة</a:t>
            </a:r>
            <a:endParaRPr lang="ar-SA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2026633" y="6990660"/>
            <a:ext cx="15744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يسرف في المال</a:t>
            </a:r>
            <a:endParaRPr lang="ar-SA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293448" y="6982804"/>
            <a:ext cx="1581773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يصرف المال في المحرمات</a:t>
            </a:r>
            <a:endParaRPr lang="ar-SA" sz="1200" dirty="0"/>
          </a:p>
        </p:txBody>
      </p:sp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017905"/>
              </p:ext>
            </p:extLst>
          </p:nvPr>
        </p:nvGraphicFramePr>
        <p:xfrm>
          <a:off x="3789172" y="7312369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94533"/>
              </p:ext>
            </p:extLst>
          </p:nvPr>
        </p:nvGraphicFramePr>
        <p:xfrm>
          <a:off x="2122199" y="7313937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041472"/>
              </p:ext>
            </p:extLst>
          </p:nvPr>
        </p:nvGraphicFramePr>
        <p:xfrm>
          <a:off x="408093" y="7315505"/>
          <a:ext cx="1299730" cy="548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9865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9865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200" b="1" dirty="0"/>
                        <a:t>لا يحاسب</a:t>
                      </a:r>
                      <a:endParaRPr lang="ar-SA" sz="12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pic>
        <p:nvPicPr>
          <p:cNvPr id="1026" name="Picture 2" descr="ØµÙØ±Ø© Ø°Ø§Øª ØµÙØ©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965" y="6432705"/>
            <a:ext cx="571122" cy="59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50243"/>
              </p:ext>
            </p:extLst>
          </p:nvPr>
        </p:nvGraphicFramePr>
        <p:xfrm>
          <a:off x="5457712" y="9310860"/>
          <a:ext cx="1271452" cy="5029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35726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35726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لا 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5456033" y="8892102"/>
            <a:ext cx="100132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ينوي أن يسرق</a:t>
            </a:r>
            <a:endParaRPr lang="ar-SA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4052516" y="8931933"/>
            <a:ext cx="1550453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ينوي  أن يتصدق</a:t>
            </a:r>
            <a:endParaRPr lang="ar-SA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2649666" y="8793323"/>
            <a:ext cx="15744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كسر دراجة</a:t>
            </a:r>
          </a:p>
          <a:p>
            <a:pPr algn="ctr"/>
            <a:r>
              <a:rPr lang="ar-AE" sz="1200" dirty="0"/>
              <a:t> الرجل بالخطأ</a:t>
            </a:r>
            <a:endParaRPr lang="ar-SA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1264689" y="8796306"/>
            <a:ext cx="15817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رمى الأوساخ</a:t>
            </a:r>
          </a:p>
          <a:p>
            <a:pPr algn="ctr"/>
            <a:r>
              <a:rPr lang="ar-AE" sz="1200" dirty="0"/>
              <a:t> على الأرض</a:t>
            </a:r>
            <a:endParaRPr lang="ar-SA" sz="1200" dirty="0"/>
          </a:p>
        </p:txBody>
      </p:sp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342259"/>
              </p:ext>
            </p:extLst>
          </p:nvPr>
        </p:nvGraphicFramePr>
        <p:xfrm>
          <a:off x="4104915" y="9310860"/>
          <a:ext cx="1296584" cy="5029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8292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8292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لا 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89" name="Table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636741"/>
              </p:ext>
            </p:extLst>
          </p:nvPr>
        </p:nvGraphicFramePr>
        <p:xfrm>
          <a:off x="2772647" y="9303003"/>
          <a:ext cx="1271452" cy="5029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35726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35726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لا 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90" name="Table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010582"/>
              </p:ext>
            </p:extLst>
          </p:nvPr>
        </p:nvGraphicFramePr>
        <p:xfrm>
          <a:off x="1429276" y="9303003"/>
          <a:ext cx="1296584" cy="5029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8292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8292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لا 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274104"/>
              </p:ext>
            </p:extLst>
          </p:nvPr>
        </p:nvGraphicFramePr>
        <p:xfrm>
          <a:off x="73390" y="9295147"/>
          <a:ext cx="1296584" cy="5029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48292">
                  <a:extLst>
                    <a:ext uri="{9D8B030D-6E8A-4147-A177-3AD203B41FA5}">
                      <a16:colId xmlns:a16="http://schemas.microsoft.com/office/drawing/2014/main" val="2254009942"/>
                    </a:ext>
                  </a:extLst>
                </a:gridCol>
                <a:gridCol w="648292">
                  <a:extLst>
                    <a:ext uri="{9D8B030D-6E8A-4147-A177-3AD203B41FA5}">
                      <a16:colId xmlns:a16="http://schemas.microsoft.com/office/drawing/2014/main" val="519666658"/>
                    </a:ext>
                  </a:extLst>
                </a:gridCol>
              </a:tblGrid>
              <a:tr h="193966"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AE" sz="1050" b="1" dirty="0"/>
                        <a:t>لا يحاسب</a:t>
                      </a:r>
                      <a:endParaRPr lang="ar-SA" sz="105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26998"/>
                  </a:ext>
                </a:extLst>
              </a:tr>
              <a:tr h="193966"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00846"/>
                  </a:ext>
                </a:extLst>
              </a:tr>
            </a:tbl>
          </a:graphicData>
        </a:graphic>
      </p:graphicFrame>
      <p:sp>
        <p:nvSpPr>
          <p:cNvPr id="92" name="TextBox 91"/>
          <p:cNvSpPr txBox="1"/>
          <p:nvPr/>
        </p:nvSpPr>
        <p:spPr>
          <a:xfrm>
            <a:off x="-46595" y="8808194"/>
            <a:ext cx="15817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رمى الأوساخ </a:t>
            </a:r>
          </a:p>
          <a:p>
            <a:pPr algn="ctr"/>
            <a:r>
              <a:rPr lang="ar-AE" sz="1200" dirty="0"/>
              <a:t>في سلة المهملات</a:t>
            </a:r>
            <a:endParaRPr lang="ar-SA" sz="1200" dirty="0"/>
          </a:p>
        </p:txBody>
      </p:sp>
      <p:sp>
        <p:nvSpPr>
          <p:cNvPr id="63" name="Rectangle 62"/>
          <p:cNvSpPr/>
          <p:nvPr/>
        </p:nvSpPr>
        <p:spPr>
          <a:xfrm>
            <a:off x="2482113" y="2690219"/>
            <a:ext cx="42470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r" rtl="1">
              <a:buFont typeface="+mj-lt"/>
              <a:buAutoNum type="arabicPeriod"/>
            </a:pPr>
            <a:r>
              <a:rPr lang="ar-AE" sz="1600" b="1" dirty="0">
                <a:solidFill>
                  <a:srgbClr val="C00000"/>
                </a:solidFill>
              </a:rPr>
              <a:t>صل الكلمة بمعناها فيما يأتي </a:t>
            </a:r>
          </a:p>
        </p:txBody>
      </p:sp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892462"/>
              </p:ext>
            </p:extLst>
          </p:nvPr>
        </p:nvGraphicFramePr>
        <p:xfrm>
          <a:off x="500286" y="3134144"/>
          <a:ext cx="5857427" cy="10058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852384">
                  <a:extLst>
                    <a:ext uri="{9D8B030D-6E8A-4147-A177-3AD203B41FA5}">
                      <a16:colId xmlns:a16="http://schemas.microsoft.com/office/drawing/2014/main" val="836031766"/>
                    </a:ext>
                  </a:extLst>
                </a:gridCol>
                <a:gridCol w="1860640">
                  <a:extLst>
                    <a:ext uri="{9D8B030D-6E8A-4147-A177-3AD203B41FA5}">
                      <a16:colId xmlns:a16="http://schemas.microsoft.com/office/drawing/2014/main" val="199025641"/>
                    </a:ext>
                  </a:extLst>
                </a:gridCol>
                <a:gridCol w="2144403">
                  <a:extLst>
                    <a:ext uri="{9D8B030D-6E8A-4147-A177-3AD203B41FA5}">
                      <a16:colId xmlns:a16="http://schemas.microsoft.com/office/drawing/2014/main" val="4018283713"/>
                    </a:ext>
                  </a:extLst>
                </a:gridCol>
              </a:tblGrid>
              <a:tr h="321335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( لا ينظر ) </a:t>
                      </a:r>
                      <a:endParaRPr lang="ar-SA" sz="16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/>
                        <a:t>نيتكم</a:t>
                      </a:r>
                      <a:endParaRPr lang="ar-SA" sz="1600" b="1" dirty="0">
                        <a:latin typeface="ami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63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( صوركم ) </a:t>
                      </a:r>
                      <a:endParaRPr lang="ar-SA" sz="16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لا يحاسب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359040"/>
                  </a:ext>
                </a:extLst>
              </a:tr>
              <a:tr h="327925">
                <a:tc>
                  <a:txBody>
                    <a:bodyPr/>
                    <a:lstStyle/>
                    <a:p>
                      <a:pPr algn="ctr" rtl="1"/>
                      <a:r>
                        <a:rPr lang="ar-AE" sz="1600" b="1" dirty="0"/>
                        <a:t>( قلوبكم ) </a:t>
                      </a:r>
                      <a:endParaRPr lang="ar-SA" sz="16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أشكالكم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881711"/>
                  </a:ext>
                </a:extLst>
              </a:tr>
            </a:tbl>
          </a:graphicData>
        </a:graphic>
      </p:graphicFrame>
      <p:sp>
        <p:nvSpPr>
          <p:cNvPr id="66" name="Hexagon 65">
            <a:extLst>
              <a:ext uri="{FF2B5EF4-FFF2-40B4-BE49-F238E27FC236}">
                <a16:creationId xmlns:a16="http://schemas.microsoft.com/office/drawing/2014/main" id="{2174A148-F8B4-48BD-B325-6F565E0BA46E}"/>
              </a:ext>
            </a:extLst>
          </p:cNvPr>
          <p:cNvSpPr/>
          <p:nvPr/>
        </p:nvSpPr>
        <p:spPr>
          <a:xfrm>
            <a:off x="5759674" y="159004"/>
            <a:ext cx="561781" cy="523221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1</a:t>
            </a:r>
            <a:endParaRPr lang="ar-AE" sz="2000" b="1" dirty="0">
              <a:solidFill>
                <a:srgbClr val="C00000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6964738-712C-4CD6-8942-7255B0591D69}"/>
              </a:ext>
            </a:extLst>
          </p:cNvPr>
          <p:cNvSpPr/>
          <p:nvPr/>
        </p:nvSpPr>
        <p:spPr>
          <a:xfrm>
            <a:off x="182880" y="146304"/>
            <a:ext cx="1994263" cy="675624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dirty="0">
                <a:solidFill>
                  <a:srgbClr val="C00000"/>
                </a:solidFill>
              </a:rPr>
              <a:t>الاسم : </a:t>
            </a:r>
            <a:r>
              <a:rPr lang="ar-AE" sz="1000" dirty="0">
                <a:solidFill>
                  <a:srgbClr val="C00000"/>
                </a:solidFill>
              </a:rPr>
              <a:t>..................................</a:t>
            </a:r>
            <a:r>
              <a:rPr lang="ar-AE" dirty="0">
                <a:solidFill>
                  <a:srgbClr val="C00000"/>
                </a:solidFill>
              </a:rPr>
              <a:t> </a:t>
            </a:r>
          </a:p>
          <a:p>
            <a:pPr algn="r" rtl="1"/>
            <a:r>
              <a:rPr lang="ar-AE" dirty="0">
                <a:solidFill>
                  <a:srgbClr val="C00000"/>
                </a:solidFill>
              </a:rPr>
              <a:t>الشعبة </a:t>
            </a:r>
            <a:r>
              <a:rPr lang="ar-AE" sz="1000" dirty="0">
                <a:solidFill>
                  <a:srgbClr val="C00000"/>
                </a:solidFill>
              </a:rPr>
              <a:t>:..................................</a:t>
            </a:r>
            <a:endParaRPr lang="ar-A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88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176</Words>
  <Application>Microsoft Office PowerPoint</Application>
  <PresentationFormat>A4 Paper (210x297 mm)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amiri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</dc:creator>
  <cp:lastModifiedBy>Laila Al Maari</cp:lastModifiedBy>
  <cp:revision>34</cp:revision>
  <cp:lastPrinted>2019-02-24T02:56:26Z</cp:lastPrinted>
  <dcterms:created xsi:type="dcterms:W3CDTF">2019-02-23T15:22:02Z</dcterms:created>
  <dcterms:modified xsi:type="dcterms:W3CDTF">2021-01-29T15:33:56Z</dcterms:modified>
</cp:coreProperties>
</file>